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B18B03-7C8C-4B46-A04A-5756E3889911}" type="datetimeFigureOut">
              <a:rPr lang="en-CA" smtClean="0"/>
              <a:t>10/09/2013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A0855C-CE4F-44E5-8EF8-2178386DA386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Who Needs Grammar?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You Do! Believe it or not;0)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Grammar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Describes how language works</a:t>
            </a:r>
          </a:p>
          <a:p>
            <a:r>
              <a:rPr lang="en-CA" dirty="0" smtClean="0"/>
              <a:t>Following the rules of standard English </a:t>
            </a:r>
            <a:r>
              <a:rPr lang="en-CA" dirty="0" err="1" smtClean="0"/>
              <a:t>frammar</a:t>
            </a:r>
            <a:r>
              <a:rPr lang="en-CA" dirty="0" smtClean="0"/>
              <a:t> is what allows you to communicate – we follow most of them unconsciously</a:t>
            </a:r>
          </a:p>
          <a:p>
            <a:r>
              <a:rPr lang="en-CA" dirty="0" smtClean="0"/>
              <a:t>Grammar tells us a lot about a sentence – even if we don’t know the words:</a:t>
            </a:r>
          </a:p>
          <a:p>
            <a:r>
              <a:rPr lang="en-CA" dirty="0" smtClean="0"/>
              <a:t>The </a:t>
            </a:r>
            <a:r>
              <a:rPr lang="en-CA" dirty="0" err="1" smtClean="0"/>
              <a:t>rumfrums</a:t>
            </a:r>
            <a:r>
              <a:rPr lang="en-CA" dirty="0" smtClean="0"/>
              <a:t> </a:t>
            </a:r>
            <a:r>
              <a:rPr lang="en-CA" dirty="0" err="1" smtClean="0"/>
              <a:t>prattley</a:t>
            </a:r>
            <a:r>
              <a:rPr lang="en-CA" dirty="0" smtClean="0"/>
              <a:t> </a:t>
            </a:r>
            <a:r>
              <a:rPr lang="en-CA" dirty="0" err="1" smtClean="0"/>
              <a:t>biggled</a:t>
            </a:r>
            <a:r>
              <a:rPr lang="en-CA" dirty="0" smtClean="0"/>
              <a:t> the </a:t>
            </a:r>
            <a:r>
              <a:rPr lang="en-CA" dirty="0" err="1" smtClean="0"/>
              <a:t>pooba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Verbs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Express action</a:t>
            </a:r>
          </a:p>
          <a:p>
            <a:pPr lvl="1"/>
            <a:r>
              <a:rPr lang="en-CA" dirty="0" smtClean="0"/>
              <a:t>Ex: jump, run, swim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Express an occurrence</a:t>
            </a:r>
          </a:p>
          <a:p>
            <a:pPr lvl="2"/>
            <a:r>
              <a:rPr lang="en-CA" dirty="0" smtClean="0"/>
              <a:t>Ex: become, happen</a:t>
            </a:r>
          </a:p>
          <a:p>
            <a:pPr lvl="2"/>
            <a:endParaRPr lang="en-CA" dirty="0" smtClean="0"/>
          </a:p>
          <a:p>
            <a:pPr lvl="2"/>
            <a:r>
              <a:rPr lang="en-CA" dirty="0" smtClean="0"/>
              <a:t>Express a state of being</a:t>
            </a:r>
          </a:p>
          <a:p>
            <a:pPr lvl="3"/>
            <a:r>
              <a:rPr lang="en-CA" dirty="0" smtClean="0"/>
              <a:t>Ex: bee, seem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Helping/Auxiliary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(used interchangeably)</a:t>
            </a:r>
          </a:p>
          <a:p>
            <a:r>
              <a:rPr lang="en-CA" dirty="0" smtClean="0"/>
              <a:t>Combine with some verbs to form verb phrases</a:t>
            </a:r>
          </a:p>
          <a:p>
            <a:r>
              <a:rPr lang="en-CA" dirty="0" smtClean="0"/>
              <a:t>Can, could, may, might, must, ought, shall, should, will, would</a:t>
            </a:r>
          </a:p>
          <a:p>
            <a:r>
              <a:rPr lang="en-CA" dirty="0" smtClean="0"/>
              <a:t>Forms of  </a:t>
            </a:r>
            <a:r>
              <a:rPr lang="en-CA" b="1" dirty="0" smtClean="0"/>
              <a:t>be</a:t>
            </a:r>
            <a:r>
              <a:rPr lang="en-CA" dirty="0" smtClean="0"/>
              <a:t>: be, am, is, are, was, were, been, being</a:t>
            </a:r>
          </a:p>
          <a:p>
            <a:r>
              <a:rPr lang="en-CA" dirty="0" smtClean="0"/>
              <a:t>Forms of </a:t>
            </a:r>
            <a:r>
              <a:rPr lang="en-CA" b="1" dirty="0" smtClean="0"/>
              <a:t>have: </a:t>
            </a:r>
            <a:r>
              <a:rPr lang="en-CA" dirty="0" smtClean="0"/>
              <a:t>have, has, had, having</a:t>
            </a:r>
          </a:p>
          <a:p>
            <a:r>
              <a:rPr lang="en-CA" dirty="0" smtClean="0"/>
              <a:t>Forms of </a:t>
            </a:r>
            <a:r>
              <a:rPr lang="en-CA" b="1" dirty="0" smtClean="0"/>
              <a:t>do:</a:t>
            </a:r>
            <a:r>
              <a:rPr lang="en-CA" dirty="0" smtClean="0"/>
              <a:t> do, does, did</a:t>
            </a:r>
          </a:p>
          <a:p>
            <a:r>
              <a:rPr lang="en-CA" dirty="0" smtClean="0"/>
              <a:t>Example of a verb phrase: had been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Images from </a:t>
            </a:r>
            <a:r>
              <a:rPr lang="en-CA" dirty="0" smtClean="0"/>
              <a:t>G</a:t>
            </a:r>
            <a:r>
              <a:rPr lang="en-CA" dirty="0" smtClean="0"/>
              <a:t>oogle image search</a:t>
            </a:r>
          </a:p>
          <a:p>
            <a:r>
              <a:rPr lang="en-CA" dirty="0" smtClean="0"/>
              <a:t>Grammar: </a:t>
            </a:r>
            <a:r>
              <a:rPr lang="en-CA" u="sng" dirty="0" smtClean="0"/>
              <a:t>The Little, Brown Handbook</a:t>
            </a:r>
            <a:r>
              <a:rPr lang="en-CA" b="1" u="sng" dirty="0" smtClean="0"/>
              <a:t> </a:t>
            </a:r>
            <a:r>
              <a:rPr lang="en-CA" dirty="0" smtClean="0"/>
              <a:t>5</a:t>
            </a:r>
            <a:r>
              <a:rPr lang="en-CA" baseline="30000" dirty="0" smtClean="0"/>
              <a:t>th</a:t>
            </a:r>
            <a:r>
              <a:rPr lang="en-CA" dirty="0" smtClean="0"/>
              <a:t> edition by Fowler, Aaron </a:t>
            </a:r>
            <a:r>
              <a:rPr lang="en-CA" smtClean="0"/>
              <a:t>and McArthur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vs. Are</a:t>
            </a:r>
            <a:endParaRPr lang="en-CA" dirty="0"/>
          </a:p>
        </p:txBody>
      </p:sp>
      <p:pic>
        <p:nvPicPr>
          <p:cNvPr id="4" name="Content Placeholder 3" descr="grammar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492896"/>
            <a:ext cx="4824536" cy="319047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vs. we’re (we are)</a:t>
            </a:r>
            <a:endParaRPr lang="en-CA" dirty="0"/>
          </a:p>
        </p:txBody>
      </p:sp>
      <p:pic>
        <p:nvPicPr>
          <p:cNvPr id="4" name="Content Placeholder 3" descr="grammarpp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420888"/>
            <a:ext cx="4320479" cy="352839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Fare vs. fair/buy vs. by/there vs. their</a:t>
            </a:r>
            <a:endParaRPr lang="en-CA" dirty="0"/>
          </a:p>
        </p:txBody>
      </p:sp>
      <p:pic>
        <p:nvPicPr>
          <p:cNvPr id="4" name="Content Placeholder 3" descr="grammarpp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348880"/>
            <a:ext cx="4320480" cy="345638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Save vs. safe</a:t>
            </a:r>
            <a:endParaRPr lang="en-CA" dirty="0"/>
          </a:p>
        </p:txBody>
      </p:sp>
      <p:pic>
        <p:nvPicPr>
          <p:cNvPr id="4" name="Content Placeholder 3" descr="grammarpp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6624736" cy="34120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???</a:t>
            </a:r>
            <a:endParaRPr lang="en-CA" dirty="0"/>
          </a:p>
        </p:txBody>
      </p:sp>
      <p:pic>
        <p:nvPicPr>
          <p:cNvPr id="4" name="Content Placeholder 3" descr="grammarpp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2708920"/>
            <a:ext cx="6120679" cy="223058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that vs. what</a:t>
            </a:r>
            <a:endParaRPr lang="en-CA" dirty="0"/>
          </a:p>
        </p:txBody>
      </p:sp>
      <p:pic>
        <p:nvPicPr>
          <p:cNvPr id="4" name="Content Placeholder 3" descr="grammarpp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132856"/>
            <a:ext cx="5544616" cy="374441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Never don’t = give up!</a:t>
            </a:r>
            <a:endParaRPr lang="en-CA" dirty="0"/>
          </a:p>
        </p:txBody>
      </p:sp>
      <p:pic>
        <p:nvPicPr>
          <p:cNvPr id="4" name="Content Placeholder 3" descr="grammarpp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3182144"/>
            <a:ext cx="6264695" cy="269512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pee vs. pea</a:t>
            </a:r>
            <a:endParaRPr lang="en-CA" dirty="0"/>
          </a:p>
        </p:txBody>
      </p:sp>
      <p:pic>
        <p:nvPicPr>
          <p:cNvPr id="4" name="Content Placeholder 3" descr="grammarpp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348880"/>
            <a:ext cx="5904656" cy="281922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229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Who Needs Grammar?</vt:lpstr>
      <vt:lpstr>Our vs. Are</vt:lpstr>
      <vt:lpstr>Where vs. we’re (we are)</vt:lpstr>
      <vt:lpstr>Fare vs. fair/buy vs. by/there vs. their</vt:lpstr>
      <vt:lpstr>Save vs. safe</vt:lpstr>
      <vt:lpstr>???</vt:lpstr>
      <vt:lpstr>that vs. what</vt:lpstr>
      <vt:lpstr>Never don’t = give up!</vt:lpstr>
      <vt:lpstr>pee vs. pea</vt:lpstr>
      <vt:lpstr>Grammar</vt:lpstr>
      <vt:lpstr>Verbs</vt:lpstr>
      <vt:lpstr>Helping/Auxiliary </vt:lpstr>
      <vt:lpstr>Sources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Needs Grammar?</dc:title>
  <dc:creator>Michelle</dc:creator>
  <cp:lastModifiedBy>Michelle</cp:lastModifiedBy>
  <cp:revision>7</cp:revision>
  <dcterms:created xsi:type="dcterms:W3CDTF">2013-09-11T03:05:46Z</dcterms:created>
  <dcterms:modified xsi:type="dcterms:W3CDTF">2013-09-11T04:07:25Z</dcterms:modified>
</cp:coreProperties>
</file>