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AAB72-1916-4693-921F-361A44AB7382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197EF-40CA-404F-BA2D-E3BC080AAEE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Hand out KWL charts for the students to fill in – individually – about the arctic.  On the reverse of this sheet</a:t>
            </a:r>
            <a:r>
              <a:rPr lang="en-CA" baseline="0" dirty="0" smtClean="0"/>
              <a:t> have a title “reasons to live in the arctic.”  Both of these sheets will be added to through out the unit.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197EF-40CA-404F-BA2D-E3BC080AAEEA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equator is an imaginary line,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197EF-40CA-404F-BA2D-E3BC080AAEEA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B113E6-E111-4BCC-900F-9E53AB81E4D8}" type="datetimeFigureOut">
              <a:rPr lang="en-CA" smtClean="0"/>
              <a:pPr/>
              <a:t>20/04/2014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71D716-6F39-4A81-A9F1-B3C2E86B4B6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U6X6f7qCn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pKjLHipIN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rkKjnpe3n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0c1idtn3e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Where is this, what is going on?</a:t>
            </a:r>
            <a:endParaRPr lang="en-CA" dirty="0"/>
          </a:p>
        </p:txBody>
      </p:sp>
      <p:pic>
        <p:nvPicPr>
          <p:cNvPr id="4" name="Content Placeholder 3" descr="mars_landsca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Where in the world...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The Arctic</a:t>
            </a:r>
          </a:p>
          <a:p>
            <a:r>
              <a:rPr lang="en-CA" dirty="0" smtClean="0"/>
              <a:t>KWL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Documentation about the Life of the Intuits Eskimos Part 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http://www.youtube.com/watch?v=_U6X6f7qCnQ</a:t>
            </a:r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About The Life...part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http://www.youtube.com/watch?v=3pKjLHipINo</a:t>
            </a:r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About The Life...Part III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>
                <a:hlinkClick r:id="rId2"/>
              </a:rPr>
              <a:t>http://www.youtube.com/watch?v=2rkKjnpe3nM</a:t>
            </a:r>
            <a:r>
              <a:rPr lang="en-CA" smtClean="0"/>
              <a:t> </a:t>
            </a:r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Latitude &amp; Longitude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https://www.youtube.com/watch?v=-0c1idtn3e8</a:t>
            </a:r>
            <a:r>
              <a:rPr lang="en-CA" dirty="0" smtClean="0"/>
              <a:t> </a:t>
            </a:r>
          </a:p>
          <a:p>
            <a:r>
              <a:rPr lang="en-CA" dirty="0" smtClean="0"/>
              <a:t>I can appreciate the geographic diversity of Canada</a:t>
            </a:r>
          </a:p>
          <a:p>
            <a:r>
              <a:rPr lang="en-CA" dirty="0" smtClean="0"/>
              <a:t>I can discover the factors that determine climate in Canada</a:t>
            </a:r>
          </a:p>
          <a:p>
            <a:r>
              <a:rPr lang="en-CA" dirty="0" smtClean="0"/>
              <a:t>I can use latitude and longitude to determine absolute location of a </a:t>
            </a:r>
            <a:r>
              <a:rPr lang="en-CA" smtClean="0"/>
              <a:t>given place.</a:t>
            </a:r>
            <a:endParaRPr lang="en-CA" dirty="0" smtClean="0"/>
          </a:p>
          <a:p>
            <a:pPr>
              <a:buNone/>
            </a:pPr>
            <a:endParaRPr lang="en-CA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Latitude </a:t>
            </a:r>
            <a:r>
              <a:rPr lang="en-CA" dirty="0" smtClean="0"/>
              <a:t>&amp; </a:t>
            </a:r>
            <a:r>
              <a:rPr lang="en-CA" dirty="0" smtClean="0"/>
              <a:t>Longitude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EQUATOR: marks center of a map/globe</a:t>
            </a:r>
          </a:p>
          <a:p>
            <a:r>
              <a:rPr lang="en-CA" dirty="0" smtClean="0"/>
              <a:t> any location </a:t>
            </a:r>
            <a:r>
              <a:rPr lang="en-CA" i="1" dirty="0" smtClean="0"/>
              <a:t>north </a:t>
            </a:r>
            <a:r>
              <a:rPr lang="en-CA" dirty="0" smtClean="0"/>
              <a:t>of the equator  is indicated by a North or “N”, any location </a:t>
            </a:r>
            <a:r>
              <a:rPr lang="en-CA" i="1" dirty="0" smtClean="0"/>
              <a:t>south</a:t>
            </a:r>
            <a:r>
              <a:rPr lang="en-CA" dirty="0" smtClean="0"/>
              <a:t> of the equator is indicated by  a South or “S”</a:t>
            </a:r>
          </a:p>
          <a:p>
            <a:r>
              <a:rPr lang="en-CA" dirty="0" smtClean="0"/>
              <a:t>PRIME MERIDIAN: determines start point</a:t>
            </a:r>
          </a:p>
          <a:p>
            <a:r>
              <a:rPr lang="en-CA" dirty="0" smtClean="0"/>
              <a:t>Any location to the left is West or “W,” and any location to the right is East or “E.”</a:t>
            </a:r>
            <a:endParaRPr lang="en-CA" dirty="0"/>
          </a:p>
        </p:txBody>
      </p:sp>
      <p:pic>
        <p:nvPicPr>
          <p:cNvPr id="7" name="Content Placeholder 6" descr="globe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28800"/>
            <a:ext cx="4038600" cy="432048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Latitude </a:t>
            </a:r>
            <a:r>
              <a:rPr lang="en-CA" dirty="0" smtClean="0"/>
              <a:t>&amp; </a:t>
            </a:r>
            <a:r>
              <a:rPr lang="en-CA" dirty="0" smtClean="0"/>
              <a:t>Longitude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Latitude is always given before Longitude: 49 N 100 E</a:t>
            </a:r>
          </a:p>
          <a:p>
            <a:r>
              <a:rPr lang="en-CA" dirty="0" smtClean="0"/>
              <a:t>Latitude lines are parallel but longitude lines are not</a:t>
            </a:r>
          </a:p>
          <a:p>
            <a:r>
              <a:rPr lang="en-CA" dirty="0" smtClean="0"/>
              <a:t>Latitude effects climate, longitude does not</a:t>
            </a:r>
            <a:endParaRPr lang="en-CA" dirty="0"/>
          </a:p>
        </p:txBody>
      </p:sp>
      <p:pic>
        <p:nvPicPr>
          <p:cNvPr id="5" name="Content Placeholder 4" descr="652px-Latitude_and_Longitude_of_the_Earth.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72816"/>
            <a:ext cx="4038600" cy="424847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Latitude </a:t>
            </a:r>
            <a:r>
              <a:rPr lang="en-CA" dirty="0" smtClean="0"/>
              <a:t>&amp; </a:t>
            </a:r>
            <a:r>
              <a:rPr lang="en-CA" dirty="0" smtClean="0"/>
              <a:t>Longitude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Practice:</a:t>
            </a:r>
            <a:endParaRPr lang="en-C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1064</TotalTime>
  <Words>252</Words>
  <Application>Microsoft Office PowerPoint</Application>
  <PresentationFormat>On-screen Show (4:3)</PresentationFormat>
  <Paragraphs>30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Where is this, what is going on?</vt:lpstr>
      <vt:lpstr>Where in the world...</vt:lpstr>
      <vt:lpstr>Documentation about the Life of the Intuits Eskimos Part I</vt:lpstr>
      <vt:lpstr>About The Life...part II</vt:lpstr>
      <vt:lpstr>About The Life...Part III</vt:lpstr>
      <vt:lpstr>Latitude &amp; Longitude</vt:lpstr>
      <vt:lpstr>Latitude &amp; Longitude</vt:lpstr>
      <vt:lpstr>Latitude &amp; Longitude</vt:lpstr>
      <vt:lpstr>Latitude &amp; Longitude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in the world...</dc:title>
  <dc:creator>Michelle</dc:creator>
  <cp:lastModifiedBy>Michelle</cp:lastModifiedBy>
  <cp:revision>52</cp:revision>
  <dcterms:created xsi:type="dcterms:W3CDTF">2014-03-29T20:56:45Z</dcterms:created>
  <dcterms:modified xsi:type="dcterms:W3CDTF">2014-04-20T16:02:04Z</dcterms:modified>
</cp:coreProperties>
</file>